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9CDE-691C-46D0-9F50-4D0393FC542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1CCF-F89F-47FE-8345-89C29CECDC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8106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9CDE-691C-46D0-9F50-4D0393FC542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1CCF-F89F-47FE-8345-89C29CECDC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6735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9CDE-691C-46D0-9F50-4D0393FC542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1CCF-F89F-47FE-8345-89C29CECDC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6508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9CDE-691C-46D0-9F50-4D0393FC542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1CCF-F89F-47FE-8345-89C29CECDC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5089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9CDE-691C-46D0-9F50-4D0393FC542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1CCF-F89F-47FE-8345-89C29CECDC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2407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9CDE-691C-46D0-9F50-4D0393FC542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1CCF-F89F-47FE-8345-89C29CECDC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847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9CDE-691C-46D0-9F50-4D0393FC542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1CCF-F89F-47FE-8345-89C29CECDC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686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9CDE-691C-46D0-9F50-4D0393FC542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1CCF-F89F-47FE-8345-89C29CECDC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083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9CDE-691C-46D0-9F50-4D0393FC542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1CCF-F89F-47FE-8345-89C29CECDC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6430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9CDE-691C-46D0-9F50-4D0393FC542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1CCF-F89F-47FE-8345-89C29CECDC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9647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89CDE-691C-46D0-9F50-4D0393FC542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C1CCF-F89F-47FE-8345-89C29CECDC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5323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9CDE-691C-46D0-9F50-4D0393FC542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C1CCF-F89F-47FE-8345-89C29CECDC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243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301" y="1578835"/>
            <a:ext cx="1545097" cy="3545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uppieren 3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52052" y="5123984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recombinant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PlGF-2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300-020]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mouse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PlGF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M30-020]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rabbit polyclonal 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PlGF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102-PA04]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 reactivity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visible with the mouse PlGF.</a:t>
            </a:r>
            <a:endParaRPr lang="en-US" sz="1200" dirty="0"/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3271531" y="972769"/>
            <a:ext cx="27366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PlGF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102-PA04)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25742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2014-03-11T07:06:55Z</dcterms:created>
  <dcterms:modified xsi:type="dcterms:W3CDTF">2015-03-18T10:28:34Z</dcterms:modified>
</cp:coreProperties>
</file>